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89" r:id="rId12"/>
    <p:sldId id="290" r:id="rId13"/>
    <p:sldId id="291" r:id="rId14"/>
    <p:sldId id="286" r:id="rId15"/>
    <p:sldId id="298" r:id="rId16"/>
    <p:sldId id="299" r:id="rId17"/>
    <p:sldId id="300" r:id="rId18"/>
    <p:sldId id="301" r:id="rId19"/>
    <p:sldId id="303" r:id="rId20"/>
    <p:sldId id="302" r:id="rId21"/>
    <p:sldId id="297" r:id="rId22"/>
    <p:sldId id="295" r:id="rId23"/>
    <p:sldId id="296" r:id="rId24"/>
    <p:sldId id="304" r:id="rId25"/>
    <p:sldId id="305" r:id="rId26"/>
    <p:sldId id="292" r:id="rId27"/>
    <p:sldId id="306" r:id="rId28"/>
    <p:sldId id="25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DF82-CD00-4C76-A0DF-C03A9921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18EDA-9D03-4BA7-A7FE-A8B452C7A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E2B3A-6CD3-4E84-8171-774FCC14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870E3-9180-47F5-A365-E3635365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ED3FE-D972-44C8-B107-6BC424A2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4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8C4A-8FFD-47D7-976A-63E1C9A5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D0AF2-6419-42C3-80C2-A4E862A79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3F898-1A59-4717-92A6-415F4054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6F907-CB0F-4E0B-B71E-8C6B4BE6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010D-2522-48CF-A527-36792734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7A9C3-2405-42F5-93F9-37DAAD1DA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0FD4B-6308-4EAB-A7A8-6A20792F8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4BAF9-DD1D-4E68-A6CD-949F628A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75148-121F-4816-B2EF-588CF80B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BA2E3-3B81-4E37-A792-CEDEC709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148BF-2191-4806-9856-D2ED7523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1884D-9E64-450E-BECC-9566EF2A0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A47C-C206-4FD3-A40A-7C93058C8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9F0B0-ADB5-4493-A326-24858D2AB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621B7-7323-453F-86DA-8D32B64A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AF00-B0BD-4DD2-9B3F-C1D19437D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B524C-93B5-4ED6-A26B-0DA6A7BED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E093D-F1D8-482A-B7A1-59E99E68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FD12A-FE88-4BC0-92CD-C7E8E48C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7CBFF-1D35-42D8-937C-ECBACFFE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1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ECDD-A6B3-4B79-A8A8-133507D0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54F17-F0A0-4B73-9E48-5E6DB2A1B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409FD-D48C-4DD2-ADA9-11E5E7971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A11DD-5FFE-4376-9143-D35289A1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AFE79-A4D8-4EEF-A3E0-BA530A587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B5C5A-372E-4644-B85B-6EBE945F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3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278F-E83A-43BB-B00A-6C026D25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0BE79-1BDA-4D41-8211-495ADCD35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D9208-B754-44C3-ACCC-CDB7661C6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97BCD-9028-403D-8097-B87E31D45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0C82A0-93F8-431F-A220-6D6744D20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77B71C-FD16-4EE3-9670-6E00F903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13890-0E4C-4050-98D3-C4688418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8E2BB3-CBDB-4133-A77C-ACB0BFF6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8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155C3-8D31-4913-96E2-4E276BE0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D5AF48-B336-4B5D-98D4-B2F6668E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33B4A-C860-43BE-AB74-6BF4257D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D404C-F8DB-4E95-BB1A-5DD211B6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4C7FA-DE7B-4A1A-BEE4-E8B5B8F02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12258-1689-47A1-88DC-F1165A2C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A50B5-AFE8-42F2-87D2-A8BB65E0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7CCD-C17D-48E9-A85B-D1B18A565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48D6E-DBB2-4502-AE06-632E2413D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6B3B6-E369-48DB-B841-79A6D901B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DEE53-1B4E-433F-91BF-7B516C00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FA679-8581-4ED2-8F35-B1E6191B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6A196-F0F9-45F2-92F6-8C33A8BB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8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A39B-9E8B-43EB-9069-B77EA993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3CA28-2486-451C-93EE-DC377DEE6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FFA90-D35E-4A9A-8580-A7E5A7147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B0A9C-0339-4F6F-A751-3163EDAE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0D987-7CF6-44CC-BDDE-C4D261FB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A6CFF-B192-494A-936D-3BDA0062B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5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9EE90A-8511-4409-908B-15B5F7A2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E78C8-CE2F-431C-967B-8993ADA16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18C22-C3A9-40C6-A2B3-88DB3F00D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7124-6F53-4194-8D11-84BBA3FB2526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40534-7CD0-499B-8AFE-61F174C18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351A8-0FEB-4F0F-B21F-8592EDA46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F2846-DAA2-4413-ABC2-BC2052F37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3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8173" y="2203296"/>
            <a:ext cx="9144000" cy="1098395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Part Two </a:t>
            </a:r>
          </a:p>
          <a:p>
            <a:r>
              <a:rPr lang="en-US" sz="4000">
                <a:solidFill>
                  <a:srgbClr val="FFFFFF"/>
                </a:solidFill>
              </a:rPr>
              <a:t>Psalm 42:7-8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3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693" y="90795"/>
            <a:ext cx="11106614" cy="991037"/>
          </a:xfrm>
        </p:spPr>
        <p:txBody>
          <a:bodyPr anchor="t"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79A1C-B34A-4BD1-AF99-2A4CC63AAC09}"/>
              </a:ext>
            </a:extLst>
          </p:cNvPr>
          <p:cNvSpPr txBox="1"/>
          <p:nvPr/>
        </p:nvSpPr>
        <p:spPr>
          <a:xfrm>
            <a:off x="359245" y="948690"/>
            <a:ext cx="1143382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“For The Choir Director”… “Of The Sons of </a:t>
            </a:r>
            <a:r>
              <a:rPr lang="en-US" sz="3200" dirty="0" err="1"/>
              <a:t>Korah</a:t>
            </a:r>
            <a:r>
              <a:rPr lang="en-US" sz="3200" dirty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b="1" dirty="0"/>
              <a:t>A song intended to be sung in corporate worship</a:t>
            </a:r>
          </a:p>
          <a:p>
            <a:pPr lvl="1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“A Maskil”…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b="1" dirty="0"/>
              <a:t>Instructional song</a:t>
            </a:r>
          </a:p>
        </p:txBody>
      </p:sp>
    </p:spTree>
    <p:extLst>
      <p:ext uri="{BB962C8B-B14F-4D97-AF65-F5344CB8AC3E}">
        <p14:creationId xmlns:p14="http://schemas.microsoft.com/office/powerpoint/2010/main" val="3592495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693" y="90795"/>
            <a:ext cx="11106614" cy="991037"/>
          </a:xfrm>
        </p:spPr>
        <p:txBody>
          <a:bodyPr anchor="t"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79A1C-B34A-4BD1-AF99-2A4CC63AAC09}"/>
              </a:ext>
            </a:extLst>
          </p:cNvPr>
          <p:cNvSpPr txBox="1"/>
          <p:nvPr/>
        </p:nvSpPr>
        <p:spPr>
          <a:xfrm>
            <a:off x="359245" y="948690"/>
            <a:ext cx="114338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Common form of suffering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Something even strong Christians struggle with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Something all people suffer from on a continuum of severity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white"/>
              </a:solidFill>
              <a:latin typeface="Calibri" panose="020F0502020204030204"/>
            </a:endParaRPr>
          </a:p>
          <a:p>
            <a:pPr algn="ctr"/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“While sin stains the world, even those most devoted to Christ can sink into despondency.”</a:t>
            </a:r>
            <a:endParaRPr lang="en-US" sz="4000" dirty="0">
              <a:solidFill>
                <a:prstClr val="white"/>
              </a:solidFill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34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693" y="90795"/>
            <a:ext cx="11106614" cy="991037"/>
          </a:xfrm>
        </p:spPr>
        <p:txBody>
          <a:bodyPr anchor="t"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br>
              <a:rPr lang="en-US" sz="5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79A1C-B34A-4BD1-AF99-2A4CC63AAC09}"/>
              </a:ext>
            </a:extLst>
          </p:cNvPr>
          <p:cNvSpPr txBox="1"/>
          <p:nvPr/>
        </p:nvSpPr>
        <p:spPr>
          <a:xfrm>
            <a:off x="0" y="787325"/>
            <a:ext cx="121919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Depression is Always and Profoundly a Spiritual Issue </a:t>
            </a:r>
          </a:p>
          <a:p>
            <a:pPr marL="742950" marR="0" lvl="1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because it’s always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your sin</a:t>
            </a:r>
          </a:p>
          <a:p>
            <a:pPr marR="0" lvl="1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 it is suffering, and suffering forces us to ask </a:t>
            </a:r>
            <a:r>
              <a:rPr lang="en-US" sz="2800" b="1" dirty="0">
                <a:solidFill>
                  <a:prstClr val="white"/>
                </a:solidFill>
                <a:latin typeface="Calibri" panose="020F0502020204030204"/>
              </a:rPr>
              <a:t>s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piritual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questions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Is God good?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will I seek solace? To whom or to what will I turn?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This is good news!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white"/>
                </a:solidFill>
                <a:latin typeface="Calibri" panose="020F0502020204030204"/>
              </a:rPr>
              <a:t>It gives purpose to a suffering that would otherwise be meaningless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310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-20" y="1926137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Honestly cry out to the Lord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Remember that Joy is possible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Stop Listening to yourself, start preaching to yourself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Remember God &amp; His Faithfulness… Remember The Cross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 deep mercy in the midst of deep sorrow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E1F257-6E7D-4B14-BB90-D6F57FF66A9D}"/>
              </a:ext>
            </a:extLst>
          </p:cNvPr>
          <p:cNvSpPr/>
          <p:nvPr/>
        </p:nvSpPr>
        <p:spPr>
          <a:xfrm>
            <a:off x="4789045" y="1018195"/>
            <a:ext cx="2160207" cy="9079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3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82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calls to deep at the sound of Your waterfalls;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Your breakers and Your waves have rolled over me.</a:t>
            </a:r>
          </a:p>
        </p:txBody>
      </p:sp>
    </p:spTree>
    <p:extLst>
      <p:ext uri="{BB962C8B-B14F-4D97-AF65-F5344CB8AC3E}">
        <p14:creationId xmlns:p14="http://schemas.microsoft.com/office/powerpoint/2010/main" val="1270295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0" y="155985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sorrows reveal our deep need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993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121024" y="1559857"/>
            <a:ext cx="120709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Matthew 11:28-30…  </a:t>
            </a:r>
          </a:p>
          <a:p>
            <a:endParaRPr lang="en-US" sz="3200" dirty="0"/>
          </a:p>
          <a:p>
            <a:endParaRPr lang="en-US" b="1" baseline="30000" dirty="0"/>
          </a:p>
          <a:p>
            <a:r>
              <a:rPr lang="en-US" b="1" baseline="30000" dirty="0"/>
              <a:t> </a:t>
            </a:r>
            <a:r>
              <a:rPr lang="en-US" sz="2400" b="1" baseline="30000" dirty="0"/>
              <a:t>28 </a:t>
            </a:r>
            <a:r>
              <a:rPr lang="en-US" sz="3600" b="1" dirty="0"/>
              <a:t>Come to Me</a:t>
            </a:r>
            <a:r>
              <a:rPr lang="en-US" sz="2400" dirty="0"/>
              <a:t>, all who are weary and heavy-laden, and </a:t>
            </a:r>
            <a:r>
              <a:rPr lang="en-US" sz="3600" b="1" dirty="0"/>
              <a:t>I will give you rest</a:t>
            </a:r>
            <a:r>
              <a:rPr lang="en-US" sz="2400" dirty="0"/>
              <a:t>… 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896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121024" y="1559857"/>
            <a:ext cx="120709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Psalm 16:1-2, 4…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1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me safe, my God, for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 I take refuge.</a:t>
            </a:r>
          </a:p>
          <a:p>
            <a:pPr lvl="0"/>
            <a:endParaRPr lang="en-US" sz="2400" b="1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say to the Lord, “You are my Lord; 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 from you I have no good thing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</a:t>
            </a:r>
          </a:p>
          <a:p>
            <a:pPr lvl="0"/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prstClr val="white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…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The sorrow of those who run after other gods will multiply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811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0" y="155985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sorrows reveal our deep need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8003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0" y="1559857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sorrows reveal our deep need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Our deep need calls to His deep grace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703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693" y="528481"/>
            <a:ext cx="11106614" cy="2900518"/>
          </a:xfrm>
        </p:spPr>
        <p:txBody>
          <a:bodyPr anchor="t"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Choir Director, A Maskil of The Sons of </a:t>
            </a:r>
            <a:r>
              <a:rPr lang="en-US" sz="3600" b="1" baseline="30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Korah</a:t>
            </a:r>
            <a:br>
              <a:rPr lang="en-US" sz="3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 deer pants for the water brooks,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my soul pants for You, O God.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soul thirsts for God, for the living God;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shall I come and appear before God?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 tears have been my food day and night,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 they say to me all day long, “Where is your God?”</a:t>
            </a:r>
          </a:p>
        </p:txBody>
      </p:sp>
    </p:spTree>
    <p:extLst>
      <p:ext uri="{BB962C8B-B14F-4D97-AF65-F5344CB8AC3E}">
        <p14:creationId xmlns:p14="http://schemas.microsoft.com/office/powerpoint/2010/main" val="3136891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calls to deep at the sound of Your waterfalls;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 breakers and Your waves have rolled over me.</a:t>
            </a:r>
          </a:p>
        </p:txBody>
      </p:sp>
    </p:spTree>
    <p:extLst>
      <p:ext uri="{BB962C8B-B14F-4D97-AF65-F5344CB8AC3E}">
        <p14:creationId xmlns:p14="http://schemas.microsoft.com/office/powerpoint/2010/main" val="1370232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despair of the despairing, </a:t>
            </a:r>
            <a:br>
              <a:rPr lang="en-US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don’t grow weary of walking with the weary</a:t>
            </a:r>
          </a:p>
        </p:txBody>
      </p:sp>
    </p:spTree>
    <p:extLst>
      <p:ext uri="{BB962C8B-B14F-4D97-AF65-F5344CB8AC3E}">
        <p14:creationId xmlns:p14="http://schemas.microsoft.com/office/powerpoint/2010/main" val="1631741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calls to deep at the sound of Your waterfalls;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 breakers and Your waves have rolled over me.</a:t>
            </a:r>
          </a:p>
        </p:txBody>
      </p:sp>
    </p:spTree>
    <p:extLst>
      <p:ext uri="{BB962C8B-B14F-4D97-AF65-F5344CB8AC3E}">
        <p14:creationId xmlns:p14="http://schemas.microsoft.com/office/powerpoint/2010/main" val="866807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0" y="1559857"/>
            <a:ext cx="1219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sorrows reveal our deep need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  <a:t>Our deep need calls to His deep grace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pain can produce deep praise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829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calls to deep at the sound of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waterfalls;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breakers and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waves have rolled over me.</a:t>
            </a:r>
          </a:p>
        </p:txBody>
      </p:sp>
    </p:spTree>
    <p:extLst>
      <p:ext uri="{BB962C8B-B14F-4D97-AF65-F5344CB8AC3E}">
        <p14:creationId xmlns:p14="http://schemas.microsoft.com/office/powerpoint/2010/main" val="2517711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-20" y="1329126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sorrows reveal our deep need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deep need calls to His deep grace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pain can produce deep praise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Deep sorrows call to the sovereignty of God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575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 Lord will command His lovingkindness in the daytime;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His song will be with me in the night,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prayer to the God of my life.</a:t>
            </a:r>
          </a:p>
        </p:txBody>
      </p:sp>
    </p:spTree>
    <p:extLst>
      <p:ext uri="{BB962C8B-B14F-4D97-AF65-F5344CB8AC3E}">
        <p14:creationId xmlns:p14="http://schemas.microsoft.com/office/powerpoint/2010/main" val="2138128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866" y="-697222"/>
            <a:ext cx="11106614" cy="14771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149" y="779929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Psalm 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73C7B-5178-4B3B-80E0-3315E53E4EB6}"/>
              </a:ext>
            </a:extLst>
          </p:cNvPr>
          <p:cNvSpPr txBox="1"/>
          <p:nvPr/>
        </p:nvSpPr>
        <p:spPr>
          <a:xfrm>
            <a:off x="5641041" y="26692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F6245-92E9-441A-8698-4F8BFBFC0468}"/>
              </a:ext>
            </a:extLst>
          </p:cNvPr>
          <p:cNvSpPr txBox="1"/>
          <p:nvPr/>
        </p:nvSpPr>
        <p:spPr>
          <a:xfrm>
            <a:off x="-20" y="1329126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sorrows reveal our deep need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deep need calls to His deep grace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pain can produce deep praise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sorrows call to the sovereignty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Calibri" panose="020F0502020204030204"/>
              </a:rPr>
              <a:t>Deep sorrows call to the deep love of God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36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654" y="1122362"/>
            <a:ext cx="11106614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Deep Sorrows Call To Deep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99FE-C701-463C-8ED1-D816E7BB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Psalm 42</a:t>
            </a:r>
          </a:p>
        </p:txBody>
      </p:sp>
    </p:spTree>
    <p:extLst>
      <p:ext uri="{BB962C8B-B14F-4D97-AF65-F5344CB8AC3E}">
        <p14:creationId xmlns:p14="http://schemas.microsoft.com/office/powerpoint/2010/main" val="3924211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things I remember and I pour out my soul within me.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 used to go along with the throng 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 lead them in procession to the house of God,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voice of joy and thanksgiving, a multitude keeping festival.</a:t>
            </a:r>
          </a:p>
        </p:txBody>
      </p:sp>
    </p:spTree>
    <p:extLst>
      <p:ext uri="{BB962C8B-B14F-4D97-AF65-F5344CB8AC3E}">
        <p14:creationId xmlns:p14="http://schemas.microsoft.com/office/powerpoint/2010/main" val="3055473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are you in despair, O my soul?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 why have you become disturbed within me?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in God, for I shall again praise Him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 the help of His presence.</a:t>
            </a:r>
          </a:p>
        </p:txBody>
      </p:sp>
    </p:spTree>
    <p:extLst>
      <p:ext uri="{BB962C8B-B14F-4D97-AF65-F5344CB8AC3E}">
        <p14:creationId xmlns:p14="http://schemas.microsoft.com/office/powerpoint/2010/main" val="3399995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my God, my soul is in despair within me;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I remember You from the land of the Jordan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peaks of Hermon, from Mount Mizar.</a:t>
            </a:r>
          </a:p>
        </p:txBody>
      </p:sp>
    </p:spTree>
    <p:extLst>
      <p:ext uri="{BB962C8B-B14F-4D97-AF65-F5344CB8AC3E}">
        <p14:creationId xmlns:p14="http://schemas.microsoft.com/office/powerpoint/2010/main" val="1993511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calls to deep at the sound of Your waterfalls;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Your breakers and Your waves have rolled over me.</a:t>
            </a:r>
          </a:p>
        </p:txBody>
      </p:sp>
    </p:spTree>
    <p:extLst>
      <p:ext uri="{BB962C8B-B14F-4D97-AF65-F5344CB8AC3E}">
        <p14:creationId xmlns:p14="http://schemas.microsoft.com/office/powerpoint/2010/main" val="603790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 Lord will command His lovingkindness in the daytime;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His song will be with me in the night,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prayer to the God of my life.</a:t>
            </a:r>
          </a:p>
        </p:txBody>
      </p:sp>
    </p:spTree>
    <p:extLst>
      <p:ext uri="{BB962C8B-B14F-4D97-AF65-F5344CB8AC3E}">
        <p14:creationId xmlns:p14="http://schemas.microsoft.com/office/powerpoint/2010/main" val="1014147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say to God my rock, “Why have You forgotten me?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I go mourning because of the oppression of the enemy?”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shattering of my bones, my adversaries revile me,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they say to me all day long, “Where is your God?”</a:t>
            </a:r>
          </a:p>
        </p:txBody>
      </p:sp>
    </p:spTree>
    <p:extLst>
      <p:ext uri="{BB962C8B-B14F-4D97-AF65-F5344CB8AC3E}">
        <p14:creationId xmlns:p14="http://schemas.microsoft.com/office/powerpoint/2010/main" val="2263222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riding a wave in the ocean&#10;&#10;Description automatically generated">
            <a:extLst>
              <a:ext uri="{FF2B5EF4-FFF2-40B4-BE49-F238E27FC236}">
                <a16:creationId xmlns:a16="http://schemas.microsoft.com/office/drawing/2014/main" id="{944FE6FB-629C-4839-8438-FB749C17E2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EAD88-CF88-4ACB-B17A-0445DA232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24" y="528481"/>
            <a:ext cx="11739282" cy="2900518"/>
          </a:xfrm>
        </p:spPr>
        <p:txBody>
          <a:bodyPr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11 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are you in despair, O my soul?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why have you become disturbed within me?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in God, for I shall yet praise Him,</a:t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 help of my countenance and my God.</a:t>
            </a:r>
          </a:p>
        </p:txBody>
      </p:sp>
    </p:spTree>
    <p:extLst>
      <p:ext uri="{BB962C8B-B14F-4D97-AF65-F5344CB8AC3E}">
        <p14:creationId xmlns:p14="http://schemas.microsoft.com/office/powerpoint/2010/main" val="1195081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11800</TotalTime>
  <Words>401</Words>
  <Application>Microsoft Office PowerPoint</Application>
  <PresentationFormat>Widescreen</PresentationFormat>
  <Paragraphs>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Deep Sorrows Call To Deep Mercy</vt:lpstr>
      <vt:lpstr>For The Choir Director, A Maskil of The Sons of Korah  1 As the deer pants for the water brooks, So my soul pants for You, O God. 2 My soul thirsts for God, for the living God; When shall I come and appear before God? 3 My tears have been my food day and night, While they say to me all day long, “Where is your God?”</vt:lpstr>
      <vt:lpstr>4 These things I remember and I pour out my soul within me. For I used to go along with the throng  and lead them in procession to the house of God, With the voice of joy and thanksgiving, a multitude keeping festival.</vt:lpstr>
      <vt:lpstr>5 Why are you in despair, O my soul? And why have you become disturbed within me? Hope in God, for I shall again praise Him For the help of His presence.</vt:lpstr>
      <vt:lpstr>6 O my God, my soul is in despair within me; Therefore I remember You from the land of the Jordan And the peaks of Hermon, from Mount Mizar.</vt:lpstr>
      <vt:lpstr> 7 Deep calls to deep at the sound of Your waterfalls; All Your breakers and Your waves have rolled over me.</vt:lpstr>
      <vt:lpstr>8 The Lord will command His lovingkindness in the daytime; And His song will be with me in the night, A prayer to the God of my life.</vt:lpstr>
      <vt:lpstr>9 I will say to God my rock, “Why have You forgotten me? Why do I go mourning because of the oppression of the enemy?” 10 As a shattering of my bones, my adversaries revile me, While they say to me all day long, “Where is your God?”</vt:lpstr>
      <vt:lpstr>11 Why are you in despair, O my soul? And why have you become disturbed within me? Hope in God, for I shall yet praise Him, The help of my countenance and my God.</vt:lpstr>
      <vt:lpstr>Review  </vt:lpstr>
      <vt:lpstr>Review  </vt:lpstr>
      <vt:lpstr>Review   </vt:lpstr>
      <vt:lpstr>Deep Sorrows Call To Deep Mercy</vt:lpstr>
      <vt:lpstr> 7 Deep calls to deep at the sound of Your waterfalls; All Your breakers and Your waves have rolled over me.</vt:lpstr>
      <vt:lpstr>Deep Sorrows Call To Deep Mercy</vt:lpstr>
      <vt:lpstr>Deep Sorrows Call To Deep Mercy</vt:lpstr>
      <vt:lpstr>Deep Sorrows Call To Deep Mercy</vt:lpstr>
      <vt:lpstr>Deep Sorrows Call To Deep Mercy</vt:lpstr>
      <vt:lpstr>Deep Sorrows Call To Deep Mercy</vt:lpstr>
      <vt:lpstr> 7 Deep calls to deep at the sound of Your waterfalls; All Your breakers and Your waves have rolled over me.</vt:lpstr>
      <vt:lpstr>  Don’t despair of the despairing,  and don’t grow weary of walking with the weary</vt:lpstr>
      <vt:lpstr> 7 Deep calls to deep at the sound of Your waterfalls; All Your breakers and Your waves have rolled over me.</vt:lpstr>
      <vt:lpstr>Deep Sorrows Call To Deep Mercy</vt:lpstr>
      <vt:lpstr> 7 Deep calls to deep at the sound of Your waterfalls; All Your breakers and Your waves have rolled over me.</vt:lpstr>
      <vt:lpstr>Deep Sorrows Call To Deep Mercy</vt:lpstr>
      <vt:lpstr>8 The Lord will command His lovingkindness in the daytime; And His song will be with me in the night, A prayer to the God of my life.</vt:lpstr>
      <vt:lpstr>Deep Sorrows Call To Deep Mercy</vt:lpstr>
      <vt:lpstr>Deep Sorrows Call To Deep Mercy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Sorrows Call To Deep Mercy</dc:title>
  <dc:creator>Roger Baker</dc:creator>
  <cp:lastModifiedBy>Roger Baker</cp:lastModifiedBy>
  <cp:revision>50</cp:revision>
  <dcterms:created xsi:type="dcterms:W3CDTF">2020-01-31T23:26:56Z</dcterms:created>
  <dcterms:modified xsi:type="dcterms:W3CDTF">2020-02-09T04:07:45Z</dcterms:modified>
</cp:coreProperties>
</file>